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8" r:id="rId3"/>
    <p:sldId id="259" r:id="rId4"/>
    <p:sldId id="260" r:id="rId5"/>
    <p:sldId id="269" r:id="rId6"/>
    <p:sldId id="270" r:id="rId7"/>
    <p:sldId id="271" r:id="rId8"/>
    <p:sldId id="272" r:id="rId9"/>
    <p:sldId id="273" r:id="rId10"/>
    <p:sldId id="262" r:id="rId11"/>
    <p:sldId id="263" r:id="rId12"/>
    <p:sldId id="274" r:id="rId13"/>
    <p:sldId id="275" r:id="rId14"/>
    <p:sldId id="276" r:id="rId15"/>
    <p:sldId id="265" r:id="rId16"/>
    <p:sldId id="264" r:id="rId17"/>
    <p:sldId id="277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yog Rane" initials="SR" lastIdx="1" clrIdx="0">
    <p:extLst>
      <p:ext uri="{19B8F6BF-5375-455C-9EA6-DF929625EA0E}">
        <p15:presenceInfo xmlns:p15="http://schemas.microsoft.com/office/powerpoint/2012/main" userId="bf20f211af8b3c60" providerId="Windows Live"/>
      </p:ext>
    </p:extLst>
  </p:cmAuthor>
  <p:cmAuthor id="2" name="Aditya prabhu" initials="Ap" lastIdx="1" clrIdx="1">
    <p:extLst>
      <p:ext uri="{19B8F6BF-5375-455C-9EA6-DF929625EA0E}">
        <p15:presenceInfo xmlns:p15="http://schemas.microsoft.com/office/powerpoint/2012/main" userId="27d18e4bd4dd2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B5E0E-0718-43B4-86C5-9D784E0267C1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5F4F8-A7AE-4DE2-9F1E-5037AACF2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587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282200" y="10155240"/>
            <a:ext cx="3271320" cy="53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8997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36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79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9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913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2914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49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8763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8645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562" y="273352"/>
            <a:ext cx="10972120" cy="53073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79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871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50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382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418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10972120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60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8495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992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72637" y="1604514"/>
            <a:ext cx="6645534" cy="3977158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72637" y="1604514"/>
            <a:ext cx="6645534" cy="39771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44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97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51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32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39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35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70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069F8-3E46-4AE4-80B2-430197F1C949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6C6B6-0CE2-4EA1-870D-5A140CC51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27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/>
          <p:nvPr/>
        </p:nvPicPr>
        <p:blipFill>
          <a:blip r:embed="rId14"/>
          <a:stretch/>
        </p:blipFill>
        <p:spPr>
          <a:xfrm>
            <a:off x="435" y="0"/>
            <a:ext cx="12186455" cy="6853723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3992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903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783821" lvl="1" indent="-293933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54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175731" lvl="2" indent="-26127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177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567642" lvl="3" indent="-195955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1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959552" lvl="4" indent="-19595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1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351462" lvl="5" indent="-19595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1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743373" lvl="6" indent="-19595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14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12372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829544" rtl="0" eaLnBrk="1" latinLnBrk="0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910" indent="-293933" algn="l" defTabSz="829544" rtl="0" eaLnBrk="1" latinLnBrk="0" hangingPunct="1">
        <a:lnSpc>
          <a:spcPct val="90000"/>
        </a:lnSpc>
        <a:spcBef>
          <a:spcPts val="907"/>
        </a:spcBef>
        <a:buClr>
          <a:srgbClr val="000000"/>
        </a:buClr>
        <a:buSzPct val="45000"/>
        <a:buFont typeface="Wingdings" charset="2"/>
        <a:buChar char="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dityaPrabhuCS/Quantico/blob/master/enterdisplay.py" TargetMode="External"/><Relationship Id="rId5" Type="http://schemas.openxmlformats.org/officeDocument/2006/relationships/hyperlink" Target="https://github.com/AdityaPrabhuCS/Quantico/blob/master/plotgraphwrtanycity.py" TargetMode="External"/><Relationship Id="rId4" Type="http://schemas.openxmlformats.org/officeDocument/2006/relationships/hyperlink" Target="https://github.com/AdityaPrabhuCS/Quantico/blob/master/GraphPlott.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tyaPrabhuCS/Quantico/blob/master/Schedule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dityaPrabhuCS/Quantico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dityaPrabhuCS/Quantico" TargetMode="External"/><Relationship Id="rId5" Type="http://schemas.openxmlformats.org/officeDocument/2006/relationships/hyperlink" Target="https://github.com/AdityaPrabhuCS/Quantico/blob/master/Optimal.py" TargetMode="External"/><Relationship Id="rId4" Type="http://schemas.openxmlformats.org/officeDocument/2006/relationships/hyperlink" Target="https://github.com/AdityaPrabhuCS/Quantico/blob/master/Demand.p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dityaPrabhuCS/Quantico" TargetMode="External"/><Relationship Id="rId4" Type="http://schemas.openxmlformats.org/officeDocument/2006/relationships/hyperlink" Target="https://github.com/AdityaPrabhuCS/Quantico/blob/master/Demand.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2698575" y="942853"/>
            <a:ext cx="6786773" cy="4963119"/>
          </a:xfrm>
          <a:custGeom>
            <a:avLst/>
            <a:gdLst/>
            <a:ahLst/>
            <a:cxnLst/>
            <a:rect l="l" t="t" r="r" b="b"/>
            <a:pathLst>
              <a:path w="5703" h="3129">
                <a:moveTo>
                  <a:pt x="1722" y="476"/>
                </a:moveTo>
                <a:lnTo>
                  <a:pt x="4097" y="476"/>
                </a:lnTo>
                <a:lnTo>
                  <a:pt x="4378" y="159"/>
                </a:lnTo>
                <a:lnTo>
                  <a:pt x="5237" y="159"/>
                </a:lnTo>
                <a:lnTo>
                  <a:pt x="5303" y="235"/>
                </a:lnTo>
                <a:lnTo>
                  <a:pt x="5556" y="235"/>
                </a:lnTo>
                <a:lnTo>
                  <a:pt x="5556" y="654"/>
                </a:lnTo>
                <a:lnTo>
                  <a:pt x="5628" y="726"/>
                </a:lnTo>
                <a:lnTo>
                  <a:pt x="5628" y="2331"/>
                </a:lnTo>
                <a:lnTo>
                  <a:pt x="5556" y="2391"/>
                </a:lnTo>
                <a:lnTo>
                  <a:pt x="5556" y="2797"/>
                </a:lnTo>
                <a:lnTo>
                  <a:pt x="5278" y="2797"/>
                </a:lnTo>
                <a:lnTo>
                  <a:pt x="5059" y="3070"/>
                </a:lnTo>
                <a:lnTo>
                  <a:pt x="4984" y="2970"/>
                </a:lnTo>
                <a:lnTo>
                  <a:pt x="3981" y="2970"/>
                </a:lnTo>
                <a:lnTo>
                  <a:pt x="3900" y="3070"/>
                </a:lnTo>
                <a:lnTo>
                  <a:pt x="3747" y="2879"/>
                </a:lnTo>
                <a:lnTo>
                  <a:pt x="153" y="2879"/>
                </a:lnTo>
                <a:lnTo>
                  <a:pt x="153" y="159"/>
                </a:lnTo>
                <a:lnTo>
                  <a:pt x="1428" y="159"/>
                </a:lnTo>
                <a:lnTo>
                  <a:pt x="1722" y="476"/>
                </a:lnTo>
                <a:moveTo>
                  <a:pt x="541" y="0"/>
                </a:moveTo>
                <a:lnTo>
                  <a:pt x="181" y="0"/>
                </a:lnTo>
                <a:lnTo>
                  <a:pt x="6" y="181"/>
                </a:lnTo>
                <a:lnTo>
                  <a:pt x="6" y="554"/>
                </a:lnTo>
                <a:lnTo>
                  <a:pt x="94" y="626"/>
                </a:lnTo>
                <a:lnTo>
                  <a:pt x="94" y="1076"/>
                </a:lnTo>
                <a:lnTo>
                  <a:pt x="9" y="1161"/>
                </a:lnTo>
                <a:lnTo>
                  <a:pt x="9" y="1890"/>
                </a:lnTo>
                <a:lnTo>
                  <a:pt x="94" y="1956"/>
                </a:lnTo>
                <a:lnTo>
                  <a:pt x="94" y="2425"/>
                </a:lnTo>
                <a:lnTo>
                  <a:pt x="3" y="2488"/>
                </a:lnTo>
                <a:lnTo>
                  <a:pt x="0" y="2854"/>
                </a:lnTo>
                <a:lnTo>
                  <a:pt x="187" y="3048"/>
                </a:lnTo>
                <a:lnTo>
                  <a:pt x="531" y="3048"/>
                </a:lnTo>
                <a:lnTo>
                  <a:pt x="616" y="2944"/>
                </a:lnTo>
                <a:lnTo>
                  <a:pt x="3256" y="2944"/>
                </a:lnTo>
                <a:lnTo>
                  <a:pt x="3325" y="3048"/>
                </a:lnTo>
                <a:lnTo>
                  <a:pt x="3637" y="3048"/>
                </a:lnTo>
                <a:lnTo>
                  <a:pt x="3716" y="2944"/>
                </a:lnTo>
                <a:lnTo>
                  <a:pt x="3859" y="3129"/>
                </a:lnTo>
                <a:lnTo>
                  <a:pt x="5106" y="3129"/>
                </a:lnTo>
                <a:lnTo>
                  <a:pt x="5250" y="2944"/>
                </a:lnTo>
                <a:lnTo>
                  <a:pt x="5700" y="2944"/>
                </a:lnTo>
                <a:lnTo>
                  <a:pt x="5703" y="91"/>
                </a:lnTo>
                <a:lnTo>
                  <a:pt x="619" y="91"/>
                </a:lnTo>
                <a:lnTo>
                  <a:pt x="541" y="0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1521561" y="117571"/>
            <a:ext cx="3971606" cy="513392"/>
          </a:xfrm>
          <a:custGeom>
            <a:avLst/>
            <a:gdLst/>
            <a:ahLst/>
            <a:cxnLst/>
            <a:rect l="l" t="t" r="r" b="b"/>
            <a:pathLst>
              <a:path w="3339" h="326">
                <a:moveTo>
                  <a:pt x="0" y="0"/>
                </a:moveTo>
                <a:lnTo>
                  <a:pt x="1229" y="0"/>
                </a:lnTo>
                <a:lnTo>
                  <a:pt x="1362" y="96"/>
                </a:lnTo>
                <a:lnTo>
                  <a:pt x="2991" y="96"/>
                </a:lnTo>
                <a:lnTo>
                  <a:pt x="3339" y="326"/>
                </a:lnTo>
              </a:path>
            </a:pathLst>
          </a:custGeom>
          <a:noFill/>
          <a:ln w="28440">
            <a:solidFill>
              <a:schemeClr val="bg1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1521561" y="314176"/>
            <a:ext cx="6767504" cy="543438"/>
          </a:xfrm>
          <a:custGeom>
            <a:avLst/>
            <a:gdLst/>
            <a:ahLst/>
            <a:cxnLst/>
            <a:rect l="l" t="t" r="r" b="b"/>
            <a:pathLst>
              <a:path w="5687" h="345">
                <a:moveTo>
                  <a:pt x="0" y="230"/>
                </a:moveTo>
                <a:lnTo>
                  <a:pt x="2941" y="230"/>
                </a:lnTo>
                <a:lnTo>
                  <a:pt x="3074" y="345"/>
                </a:lnTo>
                <a:lnTo>
                  <a:pt x="3611" y="345"/>
                </a:lnTo>
                <a:lnTo>
                  <a:pt x="3786" y="194"/>
                </a:lnTo>
                <a:lnTo>
                  <a:pt x="4126" y="194"/>
                </a:lnTo>
                <a:lnTo>
                  <a:pt x="4330" y="0"/>
                </a:lnTo>
                <a:lnTo>
                  <a:pt x="5687" y="0"/>
                </a:lnTo>
              </a:path>
            </a:pathLst>
          </a:custGeom>
          <a:noFill/>
          <a:ln w="28440">
            <a:solidFill>
              <a:schemeClr val="bg1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"/>
          <p:cNvSpPr/>
          <p:nvPr/>
        </p:nvSpPr>
        <p:spPr>
          <a:xfrm>
            <a:off x="8293311" y="205096"/>
            <a:ext cx="143044" cy="19203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5423931" y="523191"/>
            <a:ext cx="143044" cy="19203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6"/>
          <p:cNvSpPr/>
          <p:nvPr/>
        </p:nvSpPr>
        <p:spPr>
          <a:xfrm>
            <a:off x="7806372" y="6567308"/>
            <a:ext cx="2851418" cy="181255"/>
          </a:xfrm>
          <a:custGeom>
            <a:avLst/>
            <a:gdLst/>
            <a:ahLst/>
            <a:cxnLst/>
            <a:rect l="l" t="t" r="r" b="b"/>
            <a:pathLst>
              <a:path w="2158" h="105">
                <a:moveTo>
                  <a:pt x="0" y="0"/>
                </a:moveTo>
                <a:lnTo>
                  <a:pt x="1543" y="0"/>
                </a:lnTo>
                <a:lnTo>
                  <a:pt x="1713" y="105"/>
                </a:lnTo>
                <a:lnTo>
                  <a:pt x="2158" y="105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7"/>
          <p:cNvSpPr/>
          <p:nvPr/>
        </p:nvSpPr>
        <p:spPr>
          <a:xfrm>
            <a:off x="5129677" y="5752477"/>
            <a:ext cx="5528112" cy="646639"/>
          </a:xfrm>
          <a:custGeom>
            <a:avLst/>
            <a:gdLst/>
            <a:ahLst/>
            <a:cxnLst/>
            <a:rect l="l" t="t" r="r" b="b"/>
            <a:pathLst>
              <a:path w="4181" h="369">
                <a:moveTo>
                  <a:pt x="4181" y="0"/>
                </a:moveTo>
                <a:lnTo>
                  <a:pt x="3706" y="275"/>
                </a:lnTo>
                <a:lnTo>
                  <a:pt x="1621" y="275"/>
                </a:lnTo>
                <a:lnTo>
                  <a:pt x="1463" y="369"/>
                </a:lnTo>
                <a:lnTo>
                  <a:pt x="0" y="369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8"/>
          <p:cNvSpPr/>
          <p:nvPr/>
        </p:nvSpPr>
        <p:spPr>
          <a:xfrm>
            <a:off x="4962139" y="6285465"/>
            <a:ext cx="159374" cy="21391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9"/>
          <p:cNvSpPr/>
          <p:nvPr/>
        </p:nvSpPr>
        <p:spPr>
          <a:xfrm>
            <a:off x="7718847" y="6470965"/>
            <a:ext cx="159374" cy="21391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10"/>
          <p:cNvSpPr/>
          <p:nvPr/>
        </p:nvSpPr>
        <p:spPr>
          <a:xfrm>
            <a:off x="1980739" y="1913206"/>
            <a:ext cx="8677049" cy="2166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endParaRPr lang="en-IN" sz="3629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Schoolbook L"/>
            </a:endParaRPr>
          </a:p>
          <a:p>
            <a:pPr algn="ctr"/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CROWDSTRIKE Presents</a:t>
            </a:r>
          </a:p>
          <a:p>
            <a:pPr algn="ctr"/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CrowdStrike India Hackathon</a:t>
            </a:r>
          </a:p>
          <a:p>
            <a:pPr algn="ctr"/>
            <a:endParaRPr lang="en-IN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  <a:p>
            <a:pPr algn="ctr"/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AIR TRAFFIC FLOW MANAGEMENT</a:t>
            </a:r>
            <a:endParaRPr lang="en-IN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  <a:p>
            <a:pPr algn="ctr"/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8237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2"/>
          <p:cNvSpPr/>
          <p:nvPr/>
        </p:nvSpPr>
        <p:spPr>
          <a:xfrm>
            <a:off x="2111048" y="985309"/>
            <a:ext cx="7771428" cy="16910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Prototype screenshots of all the output</a:t>
            </a: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1DF87E-D5B8-4AF7-9215-F1DB29620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77912"/>
            <a:ext cx="11526981" cy="581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555D4-3383-4F0F-B162-EE331B7CCF5F}"/>
              </a:ext>
            </a:extLst>
          </p:cNvPr>
          <p:cNvSpPr txBox="1"/>
          <p:nvPr/>
        </p:nvSpPr>
        <p:spPr>
          <a:xfrm>
            <a:off x="609600" y="350982"/>
            <a:ext cx="10538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Prototype screenshots of all the output</a:t>
            </a:r>
            <a:endParaRPr lang="en-IN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42F28-68F4-4095-AE85-789FBBED5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r="10633"/>
          <a:stretch/>
        </p:blipFill>
        <p:spPr>
          <a:xfrm>
            <a:off x="895927" y="1605689"/>
            <a:ext cx="10113819" cy="4116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51E2CC-8012-4EF6-B4AC-C3877192959E}"/>
              </a:ext>
            </a:extLst>
          </p:cNvPr>
          <p:cNvSpPr txBox="1"/>
          <p:nvPr/>
        </p:nvSpPr>
        <p:spPr>
          <a:xfrm>
            <a:off x="895927" y="1136073"/>
            <a:ext cx="5486400" cy="374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SCHEDULE  IS OBTAINED AS SHOWN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5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47AC5-2510-48BA-9649-191951DF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148453"/>
            <a:ext cx="11522439" cy="5822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A60FEC-7E82-4CC4-90EB-7CC03BE5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68" y="6134404"/>
            <a:ext cx="1822862" cy="445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5DE01-0920-4EE4-802D-1C433AE9373D}"/>
              </a:ext>
            </a:extLst>
          </p:cNvPr>
          <p:cNvSpPr txBox="1"/>
          <p:nvPr/>
        </p:nvSpPr>
        <p:spPr>
          <a:xfrm>
            <a:off x="609600" y="179476"/>
            <a:ext cx="10538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Prototype screenshots of all the output</a:t>
            </a:r>
            <a:endParaRPr lang="en-IN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C60E5-D02D-41E4-9047-8BC954647CD3}"/>
              </a:ext>
            </a:extLst>
          </p:cNvPr>
          <p:cNvSpPr txBox="1"/>
          <p:nvPr/>
        </p:nvSpPr>
        <p:spPr>
          <a:xfrm>
            <a:off x="895927" y="1136073"/>
            <a:ext cx="5486400" cy="374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OPTIMAL PATH IS   IS OBTAINED AS SHOWN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8B5227-D8DE-4C6F-A039-A4427B934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316689"/>
            <a:ext cx="11296073" cy="22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6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47AC5-2510-48BA-9649-191951DF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148453"/>
            <a:ext cx="11522439" cy="5822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A60FEC-7E82-4CC4-90EB-7CC03BE5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68" y="6134404"/>
            <a:ext cx="1822862" cy="445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5DE01-0920-4EE4-802D-1C433AE9373D}"/>
              </a:ext>
            </a:extLst>
          </p:cNvPr>
          <p:cNvSpPr txBox="1"/>
          <p:nvPr/>
        </p:nvSpPr>
        <p:spPr>
          <a:xfrm>
            <a:off x="609600" y="179476"/>
            <a:ext cx="10538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Prototype screenshots of all the output</a:t>
            </a:r>
            <a:endParaRPr lang="en-IN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C60E5-D02D-41E4-9047-8BC954647CD3}"/>
              </a:ext>
            </a:extLst>
          </p:cNvPr>
          <p:cNvSpPr txBox="1"/>
          <p:nvPr/>
        </p:nvSpPr>
        <p:spPr>
          <a:xfrm>
            <a:off x="895927" y="1136073"/>
            <a:ext cx="5486400" cy="374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DEMAND RATE IS   IS OBTAINED AS SHOWN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AF8D1-4449-412E-A1E1-9365CF120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r="8560"/>
          <a:stretch/>
        </p:blipFill>
        <p:spPr>
          <a:xfrm>
            <a:off x="895926" y="1562877"/>
            <a:ext cx="10252365" cy="37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3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47AC5-2510-48BA-9649-191951DF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148453"/>
            <a:ext cx="11522439" cy="5822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A60FEC-7E82-4CC4-90EB-7CC03BE5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68" y="6134404"/>
            <a:ext cx="1822862" cy="445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5DE01-0920-4EE4-802D-1C433AE9373D}"/>
              </a:ext>
            </a:extLst>
          </p:cNvPr>
          <p:cNvSpPr txBox="1"/>
          <p:nvPr/>
        </p:nvSpPr>
        <p:spPr>
          <a:xfrm>
            <a:off x="609600" y="179476"/>
            <a:ext cx="10538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Prototype screenshots of all the output</a:t>
            </a:r>
            <a:endParaRPr lang="en-IN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C60E5-D02D-41E4-9047-8BC954647CD3}"/>
              </a:ext>
            </a:extLst>
          </p:cNvPr>
          <p:cNvSpPr txBox="1"/>
          <p:nvPr/>
        </p:nvSpPr>
        <p:spPr>
          <a:xfrm>
            <a:off x="895927" y="1136073"/>
            <a:ext cx="689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GRAPH OF SOURCE AND DESTINATION IS   OBTAINED AS SHOWN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6DEEF-040B-41C7-8C4F-8692425D3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7" y="1607128"/>
            <a:ext cx="10270837" cy="41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3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3180289" y="2441227"/>
            <a:ext cx="6241701" cy="4079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3137179" y="4040516"/>
            <a:ext cx="5820406" cy="4079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8"/>
          <p:cNvSpPr/>
          <p:nvPr/>
        </p:nvSpPr>
        <p:spPr>
          <a:xfrm>
            <a:off x="2428489" y="2089821"/>
            <a:ext cx="986288" cy="5852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9"/>
          <p:cNvSpPr/>
          <p:nvPr/>
        </p:nvSpPr>
        <p:spPr>
          <a:xfrm>
            <a:off x="2428489" y="3690416"/>
            <a:ext cx="705751" cy="486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0"/>
          <p:cNvSpPr/>
          <p:nvPr/>
        </p:nvSpPr>
        <p:spPr>
          <a:xfrm>
            <a:off x="3180289" y="2441227"/>
            <a:ext cx="6241701" cy="4079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11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12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13"/>
          <p:cNvSpPr/>
          <p:nvPr/>
        </p:nvSpPr>
        <p:spPr>
          <a:xfrm>
            <a:off x="3194331" y="3722748"/>
            <a:ext cx="3347828" cy="297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C0A42-C91B-4B4F-A97B-C466561CC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" y="263585"/>
            <a:ext cx="11289293" cy="5712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4B0E6-32C9-4484-9215-C165C3AA3BDA}"/>
              </a:ext>
            </a:extLst>
          </p:cNvPr>
          <p:cNvSpPr txBox="1"/>
          <p:nvPr/>
        </p:nvSpPr>
        <p:spPr>
          <a:xfrm>
            <a:off x="831273" y="369455"/>
            <a:ext cx="10381672" cy="500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Possible Improvement</a:t>
            </a:r>
          </a:p>
          <a:p>
            <a:pPr>
              <a:lnSpc>
                <a:spcPct val="100000"/>
              </a:lnSpc>
            </a:pPr>
            <a:endParaRPr lang="en-IN" sz="40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  <a:ea typeface="Arial"/>
            </a:endParaRPr>
          </a:p>
          <a:p>
            <a:pPr>
              <a:lnSpc>
                <a:spcPct val="100000"/>
              </a:lnSpc>
            </a:pPr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</a:t>
            </a:r>
            <a:r>
              <a:rPr lang="en-IN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ALL THE POSSIBLE IMPROVEMENTS WHICH CAN BE DONE BUT </a:t>
            </a:r>
          </a:p>
          <a:p>
            <a:pPr>
              <a:lnSpc>
                <a:spcPct val="100000"/>
              </a:lnSpc>
            </a:pPr>
            <a:endParaRPr lang="en-IN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Creating a </a:t>
            </a:r>
            <a:r>
              <a:rPr lang="en-IN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gui</a:t>
            </a:r>
            <a:r>
              <a:rPr lang="en-IN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 to perform all these operations and even obtaining the desired output.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Graphical representation of multiple 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Locating the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present location of the airplane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Predicting all details like which  flights demand will increase where to find a specific airplane and all such predictions</a:t>
            </a:r>
            <a:endParaRPr lang="en-IN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Graphical representation of all different data which makes all the operations simple and easier to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understand</a:t>
            </a:r>
            <a:r>
              <a:rPr lang="en-IN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Creating an mobile </a:t>
            </a:r>
            <a:r>
              <a:rPr lang="en-US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application or a software which carries out multiple functions</a:t>
            </a:r>
            <a:endParaRPr lang="en-IN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  <a:p>
            <a:pPr algn="ctr">
              <a:lnSpc>
                <a:spcPct val="42000"/>
              </a:lnSpc>
            </a:pPr>
            <a:endParaRPr lang="en-IN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463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2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58869-83DE-477B-9E33-9FBB5BEE8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6" y="443345"/>
            <a:ext cx="10778996" cy="5333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306B1-9E41-4996-9306-7429D73E6F21}"/>
              </a:ext>
            </a:extLst>
          </p:cNvPr>
          <p:cNvSpPr txBox="1"/>
          <p:nvPr/>
        </p:nvSpPr>
        <p:spPr>
          <a:xfrm>
            <a:off x="1519302" y="2079119"/>
            <a:ext cx="94395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challenges faced are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there will be continuous updating of the data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Insufficiency of the data available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Raw data in large quantity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D38C6701-E1D5-4D2B-8516-E9B4EF5CC115}"/>
              </a:ext>
            </a:extLst>
          </p:cNvPr>
          <p:cNvSpPr/>
          <p:nvPr/>
        </p:nvSpPr>
        <p:spPr>
          <a:xfrm>
            <a:off x="1847763" y="917471"/>
            <a:ext cx="8034656" cy="1069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5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Challenges faced</a:t>
            </a:r>
            <a:endParaRPr lang="en-IN" sz="5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97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33199-8D3A-484D-99B2-7E0FC71B2A2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04839F-679B-4088-8B3E-94D0D8F3D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8" y="263586"/>
            <a:ext cx="11332307" cy="5823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C542F-2DA4-4451-9085-7147CA7DB28C}"/>
              </a:ext>
            </a:extLst>
          </p:cNvPr>
          <p:cNvSpPr txBox="1"/>
          <p:nvPr/>
        </p:nvSpPr>
        <p:spPr>
          <a:xfrm>
            <a:off x="877455" y="420605"/>
            <a:ext cx="10437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EXTRA IMPROVEMENTS MADE BY US</a:t>
            </a:r>
            <a:endParaRPr lang="en-IN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35016-D87C-44F3-AE77-6D4CD39A2CB8}"/>
              </a:ext>
            </a:extLst>
          </p:cNvPr>
          <p:cNvSpPr txBox="1"/>
          <p:nvPr/>
        </p:nvSpPr>
        <p:spPr>
          <a:xfrm>
            <a:off x="1182255" y="1339273"/>
            <a:ext cx="1005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GRAPH OF SOURCE AND DESTINATION</a:t>
            </a:r>
            <a:endParaRPr lang="en-IN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38160C4F-F4EE-4FC2-B0F2-79953259D6F5}"/>
              </a:ext>
            </a:extLst>
          </p:cNvPr>
          <p:cNvSpPr txBox="1"/>
          <p:nvPr/>
        </p:nvSpPr>
        <p:spPr>
          <a:xfrm>
            <a:off x="2281818" y="1862254"/>
            <a:ext cx="919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hlinkClick r:id="rId4"/>
              </a:rPr>
              <a:t>https://github.com/AdityaPrabhuCS/Quantico/blob/master/GraphPlott.py</a:t>
            </a:r>
            <a:endParaRPr lang="en-I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8853C-3775-4AA6-A97F-695BFCA54782}"/>
              </a:ext>
            </a:extLst>
          </p:cNvPr>
          <p:cNvSpPr txBox="1"/>
          <p:nvPr/>
        </p:nvSpPr>
        <p:spPr>
          <a:xfrm>
            <a:off x="1163782" y="2351843"/>
            <a:ext cx="100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GRAPH OF ANY CITY TO THAT OF NUMBER OF  PASSENGERS </a:t>
            </a:r>
            <a:endParaRPr lang="en-IN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981BEE9D-BD82-41E7-9537-EE1A0FED7566}"/>
              </a:ext>
            </a:extLst>
          </p:cNvPr>
          <p:cNvSpPr txBox="1"/>
          <p:nvPr/>
        </p:nvSpPr>
        <p:spPr>
          <a:xfrm>
            <a:off x="2409980" y="3421998"/>
            <a:ext cx="919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hlinkClick r:id="rId5"/>
              </a:rPr>
              <a:t>https://github.com/AdityaPrabhuCS/Quantico/blob/master/plotgraphwrtanycity.py</a:t>
            </a: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AC4AC-8B9A-4469-A4F2-72406A1B4586}"/>
              </a:ext>
            </a:extLst>
          </p:cNvPr>
          <p:cNvSpPr txBox="1"/>
          <p:nvPr/>
        </p:nvSpPr>
        <p:spPr>
          <a:xfrm>
            <a:off x="1163782" y="3881375"/>
            <a:ext cx="10436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ENTERING DATA INTO DATASET AND DISPLAYING</a:t>
            </a:r>
            <a:endParaRPr lang="en-IN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Box 11">
            <a:hlinkClick r:id="rId4"/>
            <a:extLst>
              <a:ext uri="{FF2B5EF4-FFF2-40B4-BE49-F238E27FC236}">
                <a16:creationId xmlns:a16="http://schemas.microsoft.com/office/drawing/2014/main" id="{070682F3-DDE5-4211-96B7-D52B3CD72378}"/>
              </a:ext>
            </a:extLst>
          </p:cNvPr>
          <p:cNvSpPr txBox="1"/>
          <p:nvPr/>
        </p:nvSpPr>
        <p:spPr>
          <a:xfrm>
            <a:off x="2409980" y="4532256"/>
            <a:ext cx="919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hlinkClick r:id="rId6"/>
              </a:rPr>
              <a:t>https://github.com/AdityaPrabhuCS/Quantico/blob/master/enterdisplay.py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79980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BD7FD-1626-4268-86F7-995002E30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" y="429029"/>
            <a:ext cx="10871200" cy="5209771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35F80FED-254F-4C12-BCF8-91F591BD7FC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428723" y="1662546"/>
            <a:ext cx="6890767" cy="1523952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54158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97149-F0C9-490F-92E3-7039A3E4C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13" y="205566"/>
            <a:ext cx="10902373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792BD-97D0-4996-97D2-F32111D6809D}"/>
              </a:ext>
            </a:extLst>
          </p:cNvPr>
          <p:cNvSpPr txBox="1"/>
          <p:nvPr/>
        </p:nvSpPr>
        <p:spPr>
          <a:xfrm>
            <a:off x="1745672" y="328903"/>
            <a:ext cx="8913091" cy="577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Brief explanation of the idea what makes it unique</a:t>
            </a:r>
          </a:p>
          <a:p>
            <a:pPr>
              <a:lnSpc>
                <a:spcPct val="100000"/>
              </a:lnSpc>
            </a:pPr>
            <a:endParaRPr lang="en-IN" sz="4000" b="1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We can even enter data into the data set and modify data into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We are getting an schedule of all the airlines that are present in between two cities in an order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We are even sorting the schedule based on the air travel time  and get a sorted schedule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The user must enter any two cities present in the data set and we will obtain all the options present in between the cities and even information regarding the airlines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We are getting all the available option between two cities that is the optimal itinerary between two cities  and even the minimum number of hops possible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</a:rPr>
              <a:t>We are even getting the maximum demand rate for each airline and which are the ones most preferable by the passengers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b="1" spc="-1" dirty="0">
                <a:uFill>
                  <a:solidFill>
                    <a:srgbClr val="FFFFFF"/>
                  </a:solidFill>
                </a:uFill>
                <a:latin typeface="Arial"/>
              </a:rPr>
              <a:t>We are </a:t>
            </a:r>
            <a:r>
              <a:rPr lang="en-US" sz="1600" b="1" spc="-1" dirty="0">
                <a:uFill>
                  <a:solidFill>
                    <a:srgbClr val="FFFFFF"/>
                  </a:solidFill>
                </a:uFill>
                <a:latin typeface="Arial"/>
              </a:rPr>
              <a:t>obtaining an graph showing relation in between all the airports</a:t>
            </a:r>
            <a:endParaRPr lang="en-IN" sz="1600" b="1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r>
              <a:rPr lang="en-IN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algn="ctr">
              <a:lnSpc>
                <a:spcPct val="54000"/>
              </a:lnSpc>
            </a:pPr>
            <a:endParaRPr lang="en-IN" sz="20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586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542473" y="819403"/>
            <a:ext cx="8959272" cy="4400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IN" sz="3266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scheduling problem (Approach)</a:t>
            </a:r>
          </a:p>
          <a:p>
            <a:pPr>
              <a:lnSpc>
                <a:spcPct val="100000"/>
              </a:lnSpc>
            </a:pPr>
            <a:endParaRPr lang="en-IN" sz="3266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  <a:ea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We have used </a:t>
            </a:r>
            <a:r>
              <a:rPr lang="en-IN" sz="1600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Jupyter</a:t>
            </a:r>
            <a:r>
              <a:rPr lang="en-IN" sz="1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Notebook to solve this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  <a:ea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Schedule is done on the bases of the </a:t>
            </a:r>
            <a:r>
              <a:rPr lang="en-IN" sz="1600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attributres</a:t>
            </a:r>
            <a:r>
              <a:rPr lang="en-IN" sz="1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:</a:t>
            </a:r>
          </a:p>
          <a:p>
            <a:pPr>
              <a:lnSpc>
                <a:spcPct val="100000"/>
              </a:lnSpc>
            </a:pPr>
            <a:r>
              <a:rPr lang="en-IN" sz="1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     “AIRLINE NAME”,ORIGIN”,”DEST”,”AIR_TIME”.</a:t>
            </a:r>
          </a:p>
          <a:p>
            <a:pPr>
              <a:lnSpc>
                <a:spcPct val="100000"/>
              </a:lnSpc>
            </a:pPr>
            <a:endParaRPr lang="en-IN" sz="1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  <a:ea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We have sorted the dataset in the order of origin and destination using the Data Sorting Algorithm so that it will be easy to perform operations on the Dataset.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  <a:ea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We have used Pandas for all Data Operations.</a:t>
            </a:r>
          </a:p>
          <a:p>
            <a:pPr>
              <a:lnSpc>
                <a:spcPct val="100000"/>
              </a:lnSpc>
            </a:pPr>
            <a:endParaRPr lang="en-IN" sz="11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endParaRPr lang="en-IN" sz="11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3A37A-DEA5-494E-8283-3ADDFF24E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117593"/>
            <a:ext cx="11277600" cy="5793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E68A2E-0B3F-4533-A311-A48BBC06F754}"/>
              </a:ext>
            </a:extLst>
          </p:cNvPr>
          <p:cNvSpPr txBox="1"/>
          <p:nvPr/>
        </p:nvSpPr>
        <p:spPr>
          <a:xfrm rot="10800000" flipH="1" flipV="1">
            <a:off x="952301" y="552379"/>
            <a:ext cx="921789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scheduling problem (Approach)</a:t>
            </a:r>
          </a:p>
          <a:p>
            <a:pPr>
              <a:lnSpc>
                <a:spcPct val="100000"/>
              </a:lnSpc>
            </a:pPr>
            <a:endParaRPr lang="en-IN" sz="40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  <a:ea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 simple approach is being used in this scheduling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programming language used here in 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And the execution is being done completely in </a:t>
            </a:r>
            <a:r>
              <a:rPr lang="en-IN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Jupyter</a:t>
            </a: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We have trained the algorithm model on the basis of the data set created by us and its attributed.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Enter two cities in </a:t>
            </a:r>
            <a:r>
              <a:rPr lang="en-US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between  whom you want to find the schedule.</a:t>
            </a:r>
            <a:endParaRPr lang="en-IN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  <a:ea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data set is being read then we are sorting the data set  on the basis of the origin and the </a:t>
            </a:r>
            <a:r>
              <a:rPr lang="en-US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destination</a:t>
            </a: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data set is then sorted on the basis of the time in which the airplane was present in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 attributes used here are  “ORIGIN” “DEST” and “AIR_TIME”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Any data set with these attributes will surely show an desired schedule(</a:t>
            </a:r>
            <a:r>
              <a:rPr lang="en-IN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i.e</a:t>
            </a: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the output)</a:t>
            </a:r>
          </a:p>
        </p:txBody>
      </p:sp>
    </p:spTree>
    <p:extLst>
      <p:ext uri="{BB962C8B-B14F-4D97-AF65-F5344CB8AC3E}">
        <p14:creationId xmlns:p14="http://schemas.microsoft.com/office/powerpoint/2010/main" val="380874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604E0A-15E4-497A-95F7-30B813B1216A}"/>
              </a:ext>
            </a:extLst>
          </p:cNvPr>
          <p:cNvSpPr txBox="1"/>
          <p:nvPr/>
        </p:nvSpPr>
        <p:spPr>
          <a:xfrm>
            <a:off x="3098800" y="3429000"/>
            <a:ext cx="59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https://github.com/AdityaPrabhuCS/hackathon/tree/master/SCHEDULE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8D14B-3F60-4764-9999-099FEDF9E56C}"/>
              </a:ext>
            </a:extLst>
          </p:cNvPr>
          <p:cNvSpPr txBox="1"/>
          <p:nvPr/>
        </p:nvSpPr>
        <p:spPr>
          <a:xfrm>
            <a:off x="3098800" y="2133600"/>
            <a:ext cx="599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https://github.com/AdityaPrabhuCS/hackathon.git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7C30A41-6B0A-4AFD-9050-F48A44517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1" y="262885"/>
            <a:ext cx="11129818" cy="5686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3DF140-8E14-4D80-AF93-019FAF87C472}"/>
              </a:ext>
            </a:extLst>
          </p:cNvPr>
          <p:cNvSpPr/>
          <p:nvPr/>
        </p:nvSpPr>
        <p:spPr>
          <a:xfrm>
            <a:off x="1146273" y="401161"/>
            <a:ext cx="87053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Schedule problem </a:t>
            </a:r>
            <a:endParaRPr lang="en-IN" sz="60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2260F-0908-4F11-A8B3-DF84BD2249A7}"/>
              </a:ext>
            </a:extLst>
          </p:cNvPr>
          <p:cNvSpPr/>
          <p:nvPr/>
        </p:nvSpPr>
        <p:spPr>
          <a:xfrm>
            <a:off x="976167" y="1302603"/>
            <a:ext cx="43990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8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(Source code)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13542902-DE32-4B0A-B247-0B296ED01CCC}"/>
              </a:ext>
            </a:extLst>
          </p:cNvPr>
          <p:cNvSpPr txBox="1"/>
          <p:nvPr/>
        </p:nvSpPr>
        <p:spPr>
          <a:xfrm>
            <a:off x="840509" y="2502932"/>
            <a:ext cx="1135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hlinkClick r:id="rId3"/>
              </a:rPr>
              <a:t>https://github.com/AdityaPrabhuCS/Quantico/blob/master/Schedule.py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A77C62EE-B8BF-492B-B489-8BC664799B02}"/>
              </a:ext>
            </a:extLst>
          </p:cNvPr>
          <p:cNvSpPr txBox="1"/>
          <p:nvPr/>
        </p:nvSpPr>
        <p:spPr>
          <a:xfrm>
            <a:off x="2207491" y="3749964"/>
            <a:ext cx="703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hlinkClick r:id="rId5"/>
              </a:rPr>
              <a:t>https://github.com/AdityaPrabhuCS/Quantico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0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2111047" y="819403"/>
            <a:ext cx="8159085" cy="43276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12D36-107C-42AD-A33E-DD53C8207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9" y="190566"/>
            <a:ext cx="11238951" cy="5711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D3C31A-EF2F-47C5-9DC4-CD0948A22E3F}"/>
              </a:ext>
            </a:extLst>
          </p:cNvPr>
          <p:cNvSpPr txBox="1"/>
          <p:nvPr/>
        </p:nvSpPr>
        <p:spPr>
          <a:xfrm>
            <a:off x="1089891" y="480291"/>
            <a:ext cx="104648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optimal itinerary problem(Approach).</a:t>
            </a:r>
          </a:p>
          <a:p>
            <a:pPr>
              <a:lnSpc>
                <a:spcPct val="100000"/>
              </a:lnSpc>
            </a:pPr>
            <a:endParaRPr lang="en-IN" sz="4000" b="1" spc="-1" dirty="0"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 simple approach is being used in this scheduling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programming language used here in 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And the execution is being done completely in </a:t>
            </a:r>
            <a:r>
              <a:rPr lang="en-IN" b="1" spc="-1" dirty="0" err="1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Jupyter</a:t>
            </a:r>
            <a:r>
              <a:rPr lang="en-IN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We have trained the algorithm model on the basis of the data set created by us and its attributed.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Enter two cities in 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between  whom you want to find the schedule.</a:t>
            </a:r>
            <a:endParaRPr lang="en-IN" b="1" spc="-1" dirty="0"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  <a:ea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data is made into a form of graph using </a:t>
            </a:r>
            <a:r>
              <a:rPr lang="en-US" b="1" spc="-1" dirty="0" err="1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netwotkx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and then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We obtain all the possible ways with whose help we can reach from the origin to destination and even the least path which can be followed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 attributes used here are  “ORIGIN” “DEST”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This is a generalized sort of approaching a problem and will surely give us all the possible path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52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E8BCA0-1334-49DA-A1B2-AC06752F561D}"/>
              </a:ext>
            </a:extLst>
          </p:cNvPr>
          <p:cNvSpPr txBox="1"/>
          <p:nvPr/>
        </p:nvSpPr>
        <p:spPr>
          <a:xfrm>
            <a:off x="3384067" y="2070854"/>
            <a:ext cx="605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https://github.com/AdityaPrabhuCS/hackathon.git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F4A89-51E9-44DC-A01D-5C8BBF2539D1}"/>
              </a:ext>
            </a:extLst>
          </p:cNvPr>
          <p:cNvSpPr txBox="1"/>
          <p:nvPr/>
        </p:nvSpPr>
        <p:spPr>
          <a:xfrm>
            <a:off x="3677920" y="3007360"/>
            <a:ext cx="4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https://github.com/AdityaPrabhuCS/hackathon/tree/master/OPTIMAL%20ITENARY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9284F-99FE-4567-AA4B-2D4A1BE0D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" y="59372"/>
            <a:ext cx="11166763" cy="5895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FC6D06-FF13-44EF-A3EA-F13EEFFB25EE}"/>
              </a:ext>
            </a:extLst>
          </p:cNvPr>
          <p:cNvSpPr/>
          <p:nvPr/>
        </p:nvSpPr>
        <p:spPr>
          <a:xfrm>
            <a:off x="1253479" y="328903"/>
            <a:ext cx="88451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8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optimal itinerary problem</a:t>
            </a:r>
          </a:p>
          <a:p>
            <a:pPr>
              <a:lnSpc>
                <a:spcPct val="100000"/>
              </a:lnSpc>
            </a:pPr>
            <a:r>
              <a:rPr lang="en-IN" sz="48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(Source code)</a:t>
            </a:r>
          </a:p>
        </p:txBody>
      </p:sp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C733CD54-0257-4029-B266-7E928382CA75}"/>
              </a:ext>
            </a:extLst>
          </p:cNvPr>
          <p:cNvSpPr txBox="1"/>
          <p:nvPr/>
        </p:nvSpPr>
        <p:spPr>
          <a:xfrm>
            <a:off x="840509" y="2502932"/>
            <a:ext cx="1135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hlinkClick r:id="rId5"/>
              </a:rPr>
              <a:t>https://github.com/AdityaPrabhuCS/Quantico/blob/master/Optimal.py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43A4B817-9EA8-4454-99E2-36922A5F80DB}"/>
              </a:ext>
            </a:extLst>
          </p:cNvPr>
          <p:cNvSpPr txBox="1"/>
          <p:nvPr/>
        </p:nvSpPr>
        <p:spPr>
          <a:xfrm>
            <a:off x="2826327" y="3530580"/>
            <a:ext cx="703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hlinkClick r:id="rId6"/>
              </a:rPr>
              <a:t>https://github.com/AdityaPrabhuCS/Quantico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1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A763D3-BC16-47C1-9C27-2B52B7D82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0" y="212882"/>
            <a:ext cx="11192894" cy="5596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1CF1C-A19D-40C8-A32F-E6543A0AAF94}"/>
              </a:ext>
            </a:extLst>
          </p:cNvPr>
          <p:cNvSpPr txBox="1"/>
          <p:nvPr/>
        </p:nvSpPr>
        <p:spPr>
          <a:xfrm>
            <a:off x="1340976" y="1582340"/>
            <a:ext cx="924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 simple approach is being used in this scheduling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programming language used here in 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And the execution is being done completely in </a:t>
            </a:r>
            <a:r>
              <a:rPr lang="en-IN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Jupyter</a:t>
            </a: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We have trained the algorithm model on the basis of the data set created by us and its attributed.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Enter two cities in </a:t>
            </a:r>
            <a:r>
              <a:rPr lang="en-US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between  whom you want to find the schedule.</a:t>
            </a:r>
            <a:endParaRPr lang="en-IN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  <a:ea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data set is being read then we are sorting the data set  on the basis of the origin and the </a:t>
            </a:r>
            <a:r>
              <a:rPr lang="en-US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destination</a:t>
            </a: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data set is then sorted on the basis of the numbers of passengers travelling from one city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 attributes used here are  “ORIGIN” “DEST” and “PASSENGERS_ON_WAY”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Any data set with these attributes will surely show an desired schedule(</a:t>
            </a:r>
            <a:r>
              <a:rPr lang="en-IN" b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i.e</a:t>
            </a:r>
            <a:r>
              <a:rPr lang="en-IN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the output)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1FA80591-E3E0-4CDA-8D5D-00A3599EFF8B}"/>
              </a:ext>
            </a:extLst>
          </p:cNvPr>
          <p:cNvSpPr/>
          <p:nvPr/>
        </p:nvSpPr>
        <p:spPr>
          <a:xfrm>
            <a:off x="1340976" y="798026"/>
            <a:ext cx="9622588" cy="784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demand dare problem(Approach)</a:t>
            </a:r>
          </a:p>
          <a:p>
            <a:pPr>
              <a:lnSpc>
                <a:spcPct val="100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58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25F45-20BB-463C-8783-964C39D5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6" y="89978"/>
            <a:ext cx="11281064" cy="5895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D189-7855-4931-93FB-6F0A17067897}"/>
              </a:ext>
            </a:extLst>
          </p:cNvPr>
          <p:cNvSpPr/>
          <p:nvPr/>
        </p:nvSpPr>
        <p:spPr>
          <a:xfrm>
            <a:off x="1423559" y="584261"/>
            <a:ext cx="78185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8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The demand rate problem</a:t>
            </a:r>
          </a:p>
          <a:p>
            <a:pPr>
              <a:lnSpc>
                <a:spcPct val="100000"/>
              </a:lnSpc>
            </a:pPr>
            <a:r>
              <a:rPr lang="en-IN" sz="48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 (Source code)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7E7E8-CDBE-418B-BF21-234D5F5CCBDE}"/>
              </a:ext>
            </a:extLst>
          </p:cNvPr>
          <p:cNvSpPr txBox="1"/>
          <p:nvPr/>
        </p:nvSpPr>
        <p:spPr>
          <a:xfrm>
            <a:off x="1103718" y="2689576"/>
            <a:ext cx="10617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hlinkClick r:id="rId4"/>
              </a:rPr>
              <a:t>https://github.com/AdityaPrabhuCS/Quantico/blob/master/Demand.py</a:t>
            </a:r>
            <a:endParaRPr lang="en-IN" sz="2800" dirty="0">
              <a:solidFill>
                <a:schemeClr val="bg1"/>
              </a:solidFill>
            </a:endParaRPr>
          </a:p>
          <a:p>
            <a:endParaRPr lang="en-IN" sz="2800" dirty="0"/>
          </a:p>
        </p:txBody>
      </p:sp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F5E9182E-7321-470B-8A26-DB7AB265D9B5}"/>
              </a:ext>
            </a:extLst>
          </p:cNvPr>
          <p:cNvSpPr txBox="1"/>
          <p:nvPr/>
        </p:nvSpPr>
        <p:spPr>
          <a:xfrm>
            <a:off x="2826327" y="3530580"/>
            <a:ext cx="703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hlinkClick r:id="rId5"/>
              </a:rPr>
              <a:t>https://github.com/AdityaPrabhuCS/Quantico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7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F18F1C-183B-4B5C-A60C-998B35774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28429"/>
            <a:ext cx="10795000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FDB20-F043-451C-B1EC-CD3C3F0C64C2}"/>
              </a:ext>
            </a:extLst>
          </p:cNvPr>
          <p:cNvSpPr txBox="1"/>
          <p:nvPr/>
        </p:nvSpPr>
        <p:spPr>
          <a:xfrm>
            <a:off x="1443660" y="1765552"/>
            <a:ext cx="8192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technological stack used in this whole application are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Programming language-Python 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IDE used –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Jupyter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notebook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Libraries used are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Pandas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Numpy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Networkx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Csv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set used is obtained from </a:t>
            </a:r>
            <a:r>
              <a:rPr lang="en-IN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kaggle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3DF7662A-13A6-427F-A914-9E80AB6C1775}"/>
              </a:ext>
            </a:extLst>
          </p:cNvPr>
          <p:cNvSpPr/>
          <p:nvPr/>
        </p:nvSpPr>
        <p:spPr>
          <a:xfrm>
            <a:off x="1631176" y="698772"/>
            <a:ext cx="7762206" cy="1069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5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Rounded MT Bold" panose="020F0704030504030204" pitchFamily="34" charset="0"/>
                <a:ea typeface="Arial"/>
              </a:rPr>
              <a:t>Technology/Tool Stack</a:t>
            </a:r>
            <a:endParaRPr lang="en-IN" sz="5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Rounded MT Bold" panose="020F0704030504030204" pitchFamily="34" charset="0"/>
            </a:endParaRPr>
          </a:p>
          <a:p>
            <a:pPr algn="ctr">
              <a:lnSpc>
                <a:spcPct val="42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42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1115</Words>
  <Application>Microsoft Office PowerPoint</Application>
  <PresentationFormat>Widescreen</PresentationFormat>
  <Paragraphs>120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Century Schoolbook L</vt:lpstr>
      <vt:lpstr>Symbol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 Dundlodia</dc:creator>
  <cp:lastModifiedBy>Aditya prabhu</cp:lastModifiedBy>
  <cp:revision>46</cp:revision>
  <dcterms:created xsi:type="dcterms:W3CDTF">2018-04-16T06:56:04Z</dcterms:created>
  <dcterms:modified xsi:type="dcterms:W3CDTF">2020-01-19T14:30:37Z</dcterms:modified>
</cp:coreProperties>
</file>